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5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6268245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000451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265580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567766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650908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2697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8669515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6627214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8115009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27752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6707345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B0A2EA-6603-4E79-9375-F6675E52F91E}" type="datetimeFigureOut">
              <a:rPr lang="en-AU" smtClean="0"/>
              <a:t>1/08/2018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2CE333-2498-475D-85C2-78197B52B1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273576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Marine GDPFS Status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Rectangle 3"/>
          <p:cNvSpPr/>
          <p:nvPr/>
        </p:nvSpPr>
        <p:spPr>
          <a:xfrm>
            <a:off x="179512" y="1700808"/>
            <a:ext cx="3312368" cy="20882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Wave model centres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AU" sz="1600" dirty="0" smtClean="0"/>
              <a:t>Japan Meteorological Agency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AU" sz="1600" dirty="0" err="1" smtClean="0"/>
              <a:t>Meteo</a:t>
            </a:r>
            <a:r>
              <a:rPr lang="en-AU" sz="1600" dirty="0" smtClean="0"/>
              <a:t>-France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AU" sz="1600" dirty="0" smtClean="0"/>
              <a:t>ECMWF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AU" sz="1600" dirty="0" smtClean="0"/>
              <a:t>Meteorological </a:t>
            </a:r>
            <a:r>
              <a:rPr lang="en-AU" sz="1600" dirty="0"/>
              <a:t>Service of Canada (application pending</a:t>
            </a:r>
            <a:r>
              <a:rPr lang="en-AU" sz="1600" dirty="0" smtClean="0"/>
              <a:t>)</a:t>
            </a:r>
          </a:p>
          <a:p>
            <a:r>
              <a:rPr lang="en-AU" sz="1600" u="sng" dirty="0" smtClean="0"/>
              <a:t>Invitations sent to other centres.</a:t>
            </a:r>
            <a:endParaRPr lang="en-AU" sz="1600" u="sng" dirty="0"/>
          </a:p>
        </p:txBody>
      </p:sp>
      <p:sp>
        <p:nvSpPr>
          <p:cNvPr id="5" name="Rectangle 4"/>
          <p:cNvSpPr/>
          <p:nvPr/>
        </p:nvSpPr>
        <p:spPr>
          <a:xfrm>
            <a:off x="4716016" y="1916832"/>
            <a:ext cx="3312368" cy="15121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Wave verification centres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AU" sz="1600" dirty="0" smtClean="0"/>
              <a:t>ECMWF</a:t>
            </a:r>
            <a:endParaRPr lang="en-AU" sz="1600" dirty="0"/>
          </a:p>
        </p:txBody>
      </p:sp>
      <p:sp>
        <p:nvSpPr>
          <p:cNvPr id="6" name="Rectangle 5"/>
          <p:cNvSpPr/>
          <p:nvPr/>
        </p:nvSpPr>
        <p:spPr>
          <a:xfrm>
            <a:off x="179512" y="4221088"/>
            <a:ext cx="3312368" cy="15121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Marine Environmental Emergencies</a:t>
            </a:r>
            <a:endParaRPr lang="en-AU" dirty="0"/>
          </a:p>
        </p:txBody>
      </p:sp>
      <p:sp>
        <p:nvSpPr>
          <p:cNvPr id="7" name="Rectangle 6"/>
          <p:cNvSpPr/>
          <p:nvPr/>
        </p:nvSpPr>
        <p:spPr>
          <a:xfrm>
            <a:off x="4757017" y="4220743"/>
            <a:ext cx="3312368" cy="15121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Ocean model centres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7833625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274638"/>
            <a:ext cx="8568952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Definition status - GDPFS </a:t>
            </a:r>
            <a:r>
              <a:rPr lang="en-US" dirty="0" smtClean="0"/>
              <a:t>components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83238661"/>
              </p:ext>
            </p:extLst>
          </p:nvPr>
        </p:nvGraphicFramePr>
        <p:xfrm>
          <a:off x="457200" y="1600200"/>
          <a:ext cx="8229600" cy="3032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920"/>
                <a:gridCol w="1532776"/>
                <a:gridCol w="1656184"/>
                <a:gridCol w="1512168"/>
                <a:gridCol w="1882552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RSMC type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Roles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Products &amp; Characteristics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Verification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Governance</a:t>
                      </a:r>
                      <a:r>
                        <a:rPr lang="en-US" baseline="0" dirty="0" smtClean="0"/>
                        <a:t> on activity definition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Wave model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2.2.11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2.2.37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ETWCH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Ocean model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2.2.1.7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2.2.13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ETOOFS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MEER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2.2.2.12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ETMEER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WWMIWS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2.2.2.11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WWMIWS Committee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Wave verification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2.2.3.4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2.2.37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N/A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ETWCH &amp; CBS OWFPS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1986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160</TotalTime>
  <Words>83</Words>
  <Application>Microsoft Office PowerPoint</Application>
  <PresentationFormat>On-screen Show (4:3)</PresentationFormat>
  <Paragraphs>42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Marine GDPFS Status</vt:lpstr>
      <vt:lpstr>Definition status - GDPFS components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Neal</dc:creator>
  <cp:lastModifiedBy>Neal Moodie</cp:lastModifiedBy>
  <cp:revision>12</cp:revision>
  <dcterms:created xsi:type="dcterms:W3CDTF">2018-03-10T08:47:50Z</dcterms:created>
  <dcterms:modified xsi:type="dcterms:W3CDTF">2018-08-01T11:55:35Z</dcterms:modified>
</cp:coreProperties>
</file>

<file path=docProps/thumbnail.jpeg>
</file>